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09" r:id="rId2"/>
    <p:sldId id="340" r:id="rId3"/>
    <p:sldId id="313" r:id="rId4"/>
    <p:sldId id="338" r:id="rId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2"/>
    <a:srgbClr val="FFFFFF"/>
    <a:srgbClr val="008BEC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4" autoAdjust="0"/>
    <p:restoredTop sz="94660"/>
  </p:normalViewPr>
  <p:slideViewPr>
    <p:cSldViewPr snapToGrid="0">
      <p:cViewPr>
        <p:scale>
          <a:sx n="50" d="100"/>
          <a:sy n="50" d="100"/>
        </p:scale>
        <p:origin x="1285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68279-EB2C-453D-B613-9427801744EC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6906981E-5C01-4E5C-A44A-03FAAA101C92}">
      <dgm:prSet phldrT="[טקסט]"/>
      <dgm:spPr/>
      <dgm:t>
        <a:bodyPr/>
        <a:lstStyle/>
        <a:p>
          <a:r>
            <a:rPr lang="en-US" dirty="0"/>
            <a:t>Upload  events</a:t>
          </a:r>
        </a:p>
      </dgm:t>
    </dgm:pt>
    <dgm:pt modelId="{CDFF2BA4-B43C-49D0-A8FE-0A009513FE24}" type="parTrans" cxnId="{64F2926C-8791-4188-B6E7-A4D0284BD390}">
      <dgm:prSet/>
      <dgm:spPr/>
      <dgm:t>
        <a:bodyPr/>
        <a:lstStyle/>
        <a:p>
          <a:endParaRPr lang="en-US"/>
        </a:p>
      </dgm:t>
    </dgm:pt>
    <dgm:pt modelId="{7A273CEB-ED4D-4201-8B73-4D73BF000444}" type="sibTrans" cxnId="{64F2926C-8791-4188-B6E7-A4D0284BD390}">
      <dgm:prSet/>
      <dgm:spPr/>
      <dgm:t>
        <a:bodyPr/>
        <a:lstStyle/>
        <a:p>
          <a:endParaRPr lang="en-US"/>
        </a:p>
      </dgm:t>
    </dgm:pt>
    <dgm:pt modelId="{87559B27-06F4-4863-BB85-31889BD7AF59}">
      <dgm:prSet phldrT="[טקסט]"/>
      <dgm:spPr/>
      <dgm:t>
        <a:bodyPr/>
        <a:lstStyle/>
        <a:p>
          <a:r>
            <a:rPr lang="en-US" dirty="0"/>
            <a:t>Choose your team</a:t>
          </a:r>
        </a:p>
      </dgm:t>
    </dgm:pt>
    <dgm:pt modelId="{9F903AB4-5A28-4D73-9A7D-4EBA8D77DCB2}" type="parTrans" cxnId="{602ECAC6-829E-43C1-99C4-C59F6506214D}">
      <dgm:prSet/>
      <dgm:spPr/>
      <dgm:t>
        <a:bodyPr/>
        <a:lstStyle/>
        <a:p>
          <a:endParaRPr lang="en-US"/>
        </a:p>
      </dgm:t>
    </dgm:pt>
    <dgm:pt modelId="{3A416A58-A10C-4794-A465-8711AC68EAB0}" type="sibTrans" cxnId="{602ECAC6-829E-43C1-99C4-C59F6506214D}">
      <dgm:prSet/>
      <dgm:spPr/>
      <dgm:t>
        <a:bodyPr/>
        <a:lstStyle/>
        <a:p>
          <a:endParaRPr lang="en-US"/>
        </a:p>
      </dgm:t>
    </dgm:pt>
    <dgm:pt modelId="{A603B615-C1DF-4925-8D9E-35CF2924A5FE}">
      <dgm:prSet phldrT="[טקסט]"/>
      <dgm:spPr/>
      <dgm:t>
        <a:bodyPr/>
        <a:lstStyle/>
        <a:p>
          <a:r>
            <a:rPr lang="en-US" dirty="0"/>
            <a:t>WSC  Magic</a:t>
          </a:r>
        </a:p>
      </dgm:t>
    </dgm:pt>
    <dgm:pt modelId="{A5CBAE49-197F-4C3C-A369-A35819723434}" type="parTrans" cxnId="{56B48228-F295-43F9-9205-E93181205AE6}">
      <dgm:prSet/>
      <dgm:spPr/>
      <dgm:t>
        <a:bodyPr/>
        <a:lstStyle/>
        <a:p>
          <a:endParaRPr lang="en-US"/>
        </a:p>
      </dgm:t>
    </dgm:pt>
    <dgm:pt modelId="{6D226095-EFBB-41C1-9DA0-DABABB11F89C}" type="sibTrans" cxnId="{56B48228-F295-43F9-9205-E93181205AE6}">
      <dgm:prSet/>
      <dgm:spPr/>
      <dgm:t>
        <a:bodyPr/>
        <a:lstStyle/>
        <a:p>
          <a:endParaRPr lang="en-US"/>
        </a:p>
      </dgm:t>
    </dgm:pt>
    <dgm:pt modelId="{53AEBD1E-E610-4E5B-B50F-63B7E4CEEE5C}">
      <dgm:prSet phldrT="[טקסט]"/>
      <dgm:spPr/>
      <dgm:t>
        <a:bodyPr/>
        <a:lstStyle/>
        <a:p>
          <a:r>
            <a:rPr lang="en-US" dirty="0"/>
            <a:t>Publish</a:t>
          </a:r>
        </a:p>
      </dgm:t>
    </dgm:pt>
    <dgm:pt modelId="{27FB4342-476A-42C9-A988-B8F4ED5DC965}" type="parTrans" cxnId="{9DA13366-089A-4428-AF0D-21B8CC1689B4}">
      <dgm:prSet/>
      <dgm:spPr/>
      <dgm:t>
        <a:bodyPr/>
        <a:lstStyle/>
        <a:p>
          <a:endParaRPr lang="en-US"/>
        </a:p>
      </dgm:t>
    </dgm:pt>
    <dgm:pt modelId="{6C676329-6B6F-4420-8D13-A6C5D4B5ABB5}" type="sibTrans" cxnId="{9DA13366-089A-4428-AF0D-21B8CC1689B4}">
      <dgm:prSet/>
      <dgm:spPr/>
      <dgm:t>
        <a:bodyPr/>
        <a:lstStyle/>
        <a:p>
          <a:endParaRPr lang="en-US"/>
        </a:p>
      </dgm:t>
    </dgm:pt>
    <dgm:pt modelId="{351D93FE-A984-489E-8637-B05C20616FFC}" type="pres">
      <dgm:prSet presAssocID="{AA668279-EB2C-453D-B613-9427801744EC}" presName="Name0" presStyleCnt="0">
        <dgm:presLayoutVars>
          <dgm:dir/>
          <dgm:animLvl val="lvl"/>
          <dgm:resizeHandles val="exact"/>
        </dgm:presLayoutVars>
      </dgm:prSet>
      <dgm:spPr/>
    </dgm:pt>
    <dgm:pt modelId="{58B96841-7F80-4420-A36C-DD57A23BE4DD}" type="pres">
      <dgm:prSet presAssocID="{6906981E-5C01-4E5C-A44A-03FAAA101C92}" presName="parTxOnly" presStyleLbl="node1" presStyleIdx="0" presStyleCnt="4" custLinFactNeighborY="2529">
        <dgm:presLayoutVars>
          <dgm:chMax val="0"/>
          <dgm:chPref val="0"/>
          <dgm:bulletEnabled val="1"/>
        </dgm:presLayoutVars>
      </dgm:prSet>
      <dgm:spPr/>
    </dgm:pt>
    <dgm:pt modelId="{B42ADDC4-D9C6-43DF-BA9A-AB25F04A122C}" type="pres">
      <dgm:prSet presAssocID="{7A273CEB-ED4D-4201-8B73-4D73BF000444}" presName="parTxOnlySpace" presStyleCnt="0"/>
      <dgm:spPr/>
    </dgm:pt>
    <dgm:pt modelId="{65F9167C-502F-4AEF-A25A-ADC346D4DACC}" type="pres">
      <dgm:prSet presAssocID="{87559B27-06F4-4863-BB85-31889BD7AF5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3181EB-2287-4B32-ABB5-0306C5D9524C}" type="pres">
      <dgm:prSet presAssocID="{3A416A58-A10C-4794-A465-8711AC68EAB0}" presName="parTxOnlySpace" presStyleCnt="0"/>
      <dgm:spPr/>
    </dgm:pt>
    <dgm:pt modelId="{EDB4F447-1370-4BBD-A0BA-37F1B6196AFD}" type="pres">
      <dgm:prSet presAssocID="{A603B615-C1DF-4925-8D9E-35CF2924A5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B0EAC10-14E6-4421-A14C-2C7583097653}" type="pres">
      <dgm:prSet presAssocID="{6D226095-EFBB-41C1-9DA0-DABABB11F89C}" presName="parTxOnlySpace" presStyleCnt="0"/>
      <dgm:spPr/>
    </dgm:pt>
    <dgm:pt modelId="{C6ACF0DB-B7E7-4021-83F3-697D836039A2}" type="pres">
      <dgm:prSet presAssocID="{53AEBD1E-E610-4E5B-B50F-63B7E4CEEE5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F61741E-3D1F-4DE9-98EA-FAFF6417F91F}" type="presOf" srcId="{A603B615-C1DF-4925-8D9E-35CF2924A5FE}" destId="{EDB4F447-1370-4BBD-A0BA-37F1B6196AFD}" srcOrd="0" destOrd="0" presId="urn:microsoft.com/office/officeart/2005/8/layout/chevron1"/>
    <dgm:cxn modelId="{56B48228-F295-43F9-9205-E93181205AE6}" srcId="{AA668279-EB2C-453D-B613-9427801744EC}" destId="{A603B615-C1DF-4925-8D9E-35CF2924A5FE}" srcOrd="2" destOrd="0" parTransId="{A5CBAE49-197F-4C3C-A369-A35819723434}" sibTransId="{6D226095-EFBB-41C1-9DA0-DABABB11F89C}"/>
    <dgm:cxn modelId="{9DA13366-089A-4428-AF0D-21B8CC1689B4}" srcId="{AA668279-EB2C-453D-B613-9427801744EC}" destId="{53AEBD1E-E610-4E5B-B50F-63B7E4CEEE5C}" srcOrd="3" destOrd="0" parTransId="{27FB4342-476A-42C9-A988-B8F4ED5DC965}" sibTransId="{6C676329-6B6F-4420-8D13-A6C5D4B5ABB5}"/>
    <dgm:cxn modelId="{64F2926C-8791-4188-B6E7-A4D0284BD390}" srcId="{AA668279-EB2C-453D-B613-9427801744EC}" destId="{6906981E-5C01-4E5C-A44A-03FAAA101C92}" srcOrd="0" destOrd="0" parTransId="{CDFF2BA4-B43C-49D0-A8FE-0A009513FE24}" sibTransId="{7A273CEB-ED4D-4201-8B73-4D73BF000444}"/>
    <dgm:cxn modelId="{6052FB92-1D8C-4B9C-BEDF-9F3715DDDE4C}" type="presOf" srcId="{53AEBD1E-E610-4E5B-B50F-63B7E4CEEE5C}" destId="{C6ACF0DB-B7E7-4021-83F3-697D836039A2}" srcOrd="0" destOrd="0" presId="urn:microsoft.com/office/officeart/2005/8/layout/chevron1"/>
    <dgm:cxn modelId="{AA3838AC-77A0-4E7E-B259-4A2DF1973891}" type="presOf" srcId="{6906981E-5C01-4E5C-A44A-03FAAA101C92}" destId="{58B96841-7F80-4420-A36C-DD57A23BE4DD}" srcOrd="0" destOrd="0" presId="urn:microsoft.com/office/officeart/2005/8/layout/chevron1"/>
    <dgm:cxn modelId="{3D2D60AC-5388-47E9-8C51-8B7F4A6C5C54}" type="presOf" srcId="{AA668279-EB2C-453D-B613-9427801744EC}" destId="{351D93FE-A984-489E-8637-B05C20616FFC}" srcOrd="0" destOrd="0" presId="urn:microsoft.com/office/officeart/2005/8/layout/chevron1"/>
    <dgm:cxn modelId="{602ECAC6-829E-43C1-99C4-C59F6506214D}" srcId="{AA668279-EB2C-453D-B613-9427801744EC}" destId="{87559B27-06F4-4863-BB85-31889BD7AF59}" srcOrd="1" destOrd="0" parTransId="{9F903AB4-5A28-4D73-9A7D-4EBA8D77DCB2}" sibTransId="{3A416A58-A10C-4794-A465-8711AC68EAB0}"/>
    <dgm:cxn modelId="{4A8298D4-1336-4770-8CA7-6FA13E1F274D}" type="presOf" srcId="{87559B27-06F4-4863-BB85-31889BD7AF59}" destId="{65F9167C-502F-4AEF-A25A-ADC346D4DACC}" srcOrd="0" destOrd="0" presId="urn:microsoft.com/office/officeart/2005/8/layout/chevron1"/>
    <dgm:cxn modelId="{CB0D9430-4030-464A-99C4-0FF4D641A2E5}" type="presParOf" srcId="{351D93FE-A984-489E-8637-B05C20616FFC}" destId="{58B96841-7F80-4420-A36C-DD57A23BE4DD}" srcOrd="0" destOrd="0" presId="urn:microsoft.com/office/officeart/2005/8/layout/chevron1"/>
    <dgm:cxn modelId="{9D7259F8-C374-4587-AC9E-47CD0946D80B}" type="presParOf" srcId="{351D93FE-A984-489E-8637-B05C20616FFC}" destId="{B42ADDC4-D9C6-43DF-BA9A-AB25F04A122C}" srcOrd="1" destOrd="0" presId="urn:microsoft.com/office/officeart/2005/8/layout/chevron1"/>
    <dgm:cxn modelId="{C1D70A1F-B9F6-47FC-9136-1E98CE2CC5DD}" type="presParOf" srcId="{351D93FE-A984-489E-8637-B05C20616FFC}" destId="{65F9167C-502F-4AEF-A25A-ADC346D4DACC}" srcOrd="2" destOrd="0" presId="urn:microsoft.com/office/officeart/2005/8/layout/chevron1"/>
    <dgm:cxn modelId="{453C0CE9-FB60-4784-BDA8-4F96A3CE5B11}" type="presParOf" srcId="{351D93FE-A984-489E-8637-B05C20616FFC}" destId="{C53181EB-2287-4B32-ABB5-0306C5D9524C}" srcOrd="3" destOrd="0" presId="urn:microsoft.com/office/officeart/2005/8/layout/chevron1"/>
    <dgm:cxn modelId="{C3832D8A-8B47-4DDB-AB8E-734141202046}" type="presParOf" srcId="{351D93FE-A984-489E-8637-B05C20616FFC}" destId="{EDB4F447-1370-4BBD-A0BA-37F1B6196AFD}" srcOrd="4" destOrd="0" presId="urn:microsoft.com/office/officeart/2005/8/layout/chevron1"/>
    <dgm:cxn modelId="{C02A1736-7446-4330-93B5-21B5C8FB13E6}" type="presParOf" srcId="{351D93FE-A984-489E-8637-B05C20616FFC}" destId="{0B0EAC10-14E6-4421-A14C-2C7583097653}" srcOrd="5" destOrd="0" presId="urn:microsoft.com/office/officeart/2005/8/layout/chevron1"/>
    <dgm:cxn modelId="{B6A26DC9-E84F-4D35-BAA6-21E63EABE90C}" type="presParOf" srcId="{351D93FE-A984-489E-8637-B05C20616FFC}" destId="{C6ACF0DB-B7E7-4021-83F3-697D836039A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96841-7F80-4420-A36C-DD57A23BE4DD}">
      <dsp:nvSpPr>
        <dsp:cNvPr id="0" name=""/>
        <dsp:cNvSpPr/>
      </dsp:nvSpPr>
      <dsp:spPr>
        <a:xfrm>
          <a:off x="5283" y="639550"/>
          <a:ext cx="3075405" cy="123016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Upload  events</a:t>
          </a:r>
        </a:p>
      </dsp:txBody>
      <dsp:txXfrm>
        <a:off x="620364" y="639550"/>
        <a:ext cx="1845243" cy="1230162"/>
      </dsp:txXfrm>
    </dsp:sp>
    <dsp:sp modelId="{65F9167C-502F-4AEF-A25A-ADC346D4DACC}">
      <dsp:nvSpPr>
        <dsp:cNvPr id="0" name=""/>
        <dsp:cNvSpPr/>
      </dsp:nvSpPr>
      <dsp:spPr>
        <a:xfrm>
          <a:off x="2773148" y="608439"/>
          <a:ext cx="3075405" cy="1230162"/>
        </a:xfrm>
        <a:prstGeom prst="chevron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Choose your team</a:t>
          </a:r>
        </a:p>
      </dsp:txBody>
      <dsp:txXfrm>
        <a:off x="3388229" y="608439"/>
        <a:ext cx="1845243" cy="1230162"/>
      </dsp:txXfrm>
    </dsp:sp>
    <dsp:sp modelId="{EDB4F447-1370-4BBD-A0BA-37F1B6196AFD}">
      <dsp:nvSpPr>
        <dsp:cNvPr id="0" name=""/>
        <dsp:cNvSpPr/>
      </dsp:nvSpPr>
      <dsp:spPr>
        <a:xfrm>
          <a:off x="5541013" y="608439"/>
          <a:ext cx="3075405" cy="1230162"/>
        </a:xfrm>
        <a:prstGeom prst="chevron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WSC  Magic</a:t>
          </a:r>
        </a:p>
      </dsp:txBody>
      <dsp:txXfrm>
        <a:off x="6156094" y="608439"/>
        <a:ext cx="1845243" cy="1230162"/>
      </dsp:txXfrm>
    </dsp:sp>
    <dsp:sp modelId="{C6ACF0DB-B7E7-4021-83F3-697D836039A2}">
      <dsp:nvSpPr>
        <dsp:cNvPr id="0" name=""/>
        <dsp:cNvSpPr/>
      </dsp:nvSpPr>
      <dsp:spPr>
        <a:xfrm>
          <a:off x="8308878" y="608439"/>
          <a:ext cx="3075405" cy="123016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Publish</a:t>
          </a:r>
        </a:p>
      </dsp:txBody>
      <dsp:txXfrm>
        <a:off x="8923959" y="608439"/>
        <a:ext cx="1845243" cy="1230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429C3C8-47FD-4316-BE7C-52111858153A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54E46D6-8B88-41C8-9CA9-BBDA08ABAE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163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BBEB-65E6-4FCD-B033-8827FC664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EDDC0-71AD-46E6-B84E-110CB5BDE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00CFC-AA61-45B3-A51E-94C2C5DE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3D589-6272-44B9-8B28-3FB294C2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C435-4DC5-419E-AA94-EB03CB7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734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ABA6-A165-4482-BC30-702DBD2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94735-2F15-4912-95C7-DED9136EA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BF2D-4250-4217-8184-AA036FA8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97E7A-B00F-4F1F-B5B3-0131D0E7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6DF7E-12E6-471F-B9E8-0601EC4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267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7179E-0F6A-4470-BE79-A32AF662E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AFD37-84DE-40C4-B2F2-449BFD5A9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1418-828F-487D-B740-9AE27830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3237-8335-47FA-8C71-76A2DE33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7AC05-D6DD-4FCF-8DF1-108D93E7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955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9CEB-2B57-4D6F-A981-5D4AC192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D9468-3D87-4313-9019-5ACDBCCEA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C6FD-B682-47DC-A09B-AA8FE70C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0F2DF-12F3-48A6-B471-BA1A428F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E98A4-F15F-4927-846C-D895205E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800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F992-689F-466C-A7DF-02DE66C6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4C41-9D55-496E-A778-6B2EAE58E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22B6-9F92-42EB-AFC6-16461BCB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DC99-46FB-4D35-BB01-59F0B0F6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06FCF-3132-445B-A8FC-27C019B0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50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1B60-9283-45DF-92A7-3D5B24EE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A6EB-7424-4E8D-89BE-807FF9D62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D78A9-0EBC-4988-828B-DB53EBFA2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63C33-1AC3-46F6-B69F-B92BC8B0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8BB8-D162-4CF9-BD70-FCDBA782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51CD7-54DA-425E-BF0A-079450A0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860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A8E3-96F7-4441-8D54-38F7E5D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EB041-B575-44B5-92A9-940E32374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F6308-8B2A-42A4-A709-7AD6875C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84B37-62D0-410E-80B6-900D716AB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89D76-D782-4E88-85D4-9CE7D4B3D8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8E55B-6F05-4AAB-BF61-8551D610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36CF4-B12B-4A9D-B34B-B9A8AE62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E67C4-1344-4D0D-8077-30BF3C7E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408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1DA6-4A01-41EC-90F1-47B06B39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C251D-563B-4A33-82D5-91DB1F73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65219-D7DF-4BB1-81C4-22E0A656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81CA2-97BE-482E-82B9-390426ED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324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EEACF-595A-48E3-810C-C3A6F142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5F7F5-CCDF-456A-AFF8-CD6C9A49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E5440-7851-4913-83E4-BE4D4721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06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82BB-0F38-45E7-A7B8-77F5EB1C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F07DE-84E7-4152-A272-8DE206AF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A65B8-3847-4B1C-9DA3-BFDC8F79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4EC17-E065-439C-83BD-9032F424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D4A64-0864-4F76-B285-209CB9B5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9A201-E691-4188-AD1E-DAD79158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158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1864-B411-4943-929F-06B7A1CD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2CA42-9C5D-4E1E-A3AF-F373B534B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6E056-71B3-447B-A886-E688C22CD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0855C-9AB9-451E-90BF-BBB4580A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E723-7662-4381-9F62-E823A55C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4584D-85DD-4336-9422-854860EA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401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DC6BC3-09A7-4D82-A068-6C396606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1F76A-1CCE-4C8D-814F-57BA373D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1AC87-D8F9-4049-9D64-30BD35DC4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44C07-9885-4E7F-A404-EC8B8C986D95}" type="datetimeFigureOut">
              <a:rPr lang="he-IL" smtClean="0"/>
              <a:t>י"ב/אייר/תשע"ח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C4F9D-3216-4A67-9D1E-36EF7DB0F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550A-DDB0-4329-A65B-202125C92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CC04-90E2-470A-A654-31E3958208A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329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1A8A21-62A2-43F7-ABD4-39950C044F08}"/>
              </a:ext>
            </a:extLst>
          </p:cNvPr>
          <p:cNvCxnSpPr>
            <a:cxnSpLocks/>
          </p:cNvCxnSpPr>
          <p:nvPr/>
        </p:nvCxnSpPr>
        <p:spPr>
          <a:xfrm>
            <a:off x="-2761800" y="4333058"/>
            <a:ext cx="7200000" cy="0"/>
          </a:xfrm>
          <a:prstGeom prst="line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585E0B4B-1FB7-4CB9-A7BA-539A3B73E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93"/>
          <a:stretch/>
        </p:blipFill>
        <p:spPr>
          <a:xfrm>
            <a:off x="-1953417" y="2811327"/>
            <a:ext cx="15258600" cy="3905870"/>
          </a:xfrm>
          <a:prstGeom prst="rect">
            <a:avLst/>
          </a:prstGeom>
          <a:effectLst>
            <a:glow rad="114300">
              <a:srgbClr val="FFC000">
                <a:alpha val="40000"/>
              </a:srgbClr>
            </a:glow>
            <a:outerShdw dist="50800" dir="5400000" sx="101000" sy="101000" algn="ctr" rotWithShape="0">
              <a:srgbClr val="000000">
                <a:alpha val="89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C3DD662F-369F-467B-90B6-04746059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53" y="1980383"/>
            <a:ext cx="3600450" cy="2352675"/>
          </a:xfrm>
          <a:prstGeom prst="rect">
            <a:avLst/>
          </a:prstGeom>
        </p:spPr>
      </p:pic>
      <p:pic>
        <p:nvPicPr>
          <p:cNvPr id="26" name="תמונה 25" descr="תמונה שמכילה חוץ, איש, אדם, כדור&#10;&#10;תיאור שנוצר ברמת מהימנות גבוהה מאוד">
            <a:extLst>
              <a:ext uri="{FF2B5EF4-FFF2-40B4-BE49-F238E27FC236}">
                <a16:creationId xmlns:a16="http://schemas.microsoft.com/office/drawing/2014/main" id="{711A93DF-9873-4E26-AADD-DF7B23239D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73" y="2633869"/>
            <a:ext cx="1272209" cy="15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55391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2F20E8-5FEB-4CD5-B2AA-9A750BDE0E74}"/>
              </a:ext>
            </a:extLst>
          </p:cNvPr>
          <p:cNvSpPr txBox="1"/>
          <p:nvPr/>
        </p:nvSpPr>
        <p:spPr>
          <a:xfrm>
            <a:off x="0" y="2652980"/>
            <a:ext cx="118456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The Game Yours</a:t>
            </a:r>
            <a:endParaRPr lang="he-IL" sz="8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1A8A21-62A2-43F7-ABD4-39950C044F08}"/>
              </a:ext>
            </a:extLst>
          </p:cNvPr>
          <p:cNvCxnSpPr>
            <a:cxnSpLocks/>
          </p:cNvCxnSpPr>
          <p:nvPr/>
        </p:nvCxnSpPr>
        <p:spPr>
          <a:xfrm>
            <a:off x="-2761800" y="4333058"/>
            <a:ext cx="7200000" cy="0"/>
          </a:xfrm>
          <a:prstGeom prst="line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04030"/>
      </p:ext>
    </p:extLst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1613BA2-4BF6-4BBD-8254-A8404ECEF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478546"/>
              </p:ext>
            </p:extLst>
          </p:nvPr>
        </p:nvGraphicFramePr>
        <p:xfrm>
          <a:off x="335902" y="2082972"/>
          <a:ext cx="11389567" cy="2447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21">
            <a:extLst>
              <a:ext uri="{FF2B5EF4-FFF2-40B4-BE49-F238E27FC236}">
                <a16:creationId xmlns:a16="http://schemas.microsoft.com/office/drawing/2014/main" id="{A77FB3F9-D213-4091-8CAD-F9060BFEE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4985">
            <a:off x="10729092" y="2217092"/>
            <a:ext cx="790966" cy="79096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1F232A0-D04E-4497-8CE3-EDB4DB06B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7338">
            <a:off x="10393055" y="3119110"/>
            <a:ext cx="1463043" cy="1463043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409AE907-D978-431A-BC90-5C596A5AB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7826">
            <a:off x="4191131" y="1589446"/>
            <a:ext cx="1645055" cy="164505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7E0114AF-4D98-4970-8597-83ADC6D330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8630">
            <a:off x="2593502" y="1742898"/>
            <a:ext cx="1744039" cy="1308029"/>
          </a:xfrm>
          <a:prstGeom prst="rect">
            <a:avLst/>
          </a:prstGeom>
        </p:spPr>
      </p:pic>
      <p:pic>
        <p:nvPicPr>
          <p:cNvPr id="27" name="תמונה 26" descr="תמונה שמכילה חיה, חסרי חוליות&#10;&#10;תיאור שנוצר ברמת מהימנות גבוהה מאוד">
            <a:extLst>
              <a:ext uri="{FF2B5EF4-FFF2-40B4-BE49-F238E27FC236}">
                <a16:creationId xmlns:a16="http://schemas.microsoft.com/office/drawing/2014/main" id="{C102379C-D929-484B-A984-B07900AD56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9"/>
          <a:stretch/>
        </p:blipFill>
        <p:spPr>
          <a:xfrm rot="858589">
            <a:off x="3364874" y="1822098"/>
            <a:ext cx="1669473" cy="1232253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A80C0388-2765-4D35-9E60-27AB9C9EFE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3"/>
          <a:stretch/>
        </p:blipFill>
        <p:spPr>
          <a:xfrm>
            <a:off x="3098786" y="1634895"/>
            <a:ext cx="1861259" cy="1260263"/>
          </a:xfrm>
          <a:prstGeom prst="rect">
            <a:avLst/>
          </a:prstGeom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95F75F4C-542E-4CA2-96FA-B2D56F3E19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07" y="2046167"/>
            <a:ext cx="1396446" cy="1460143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8" name="תמונה 37" descr="תמונה שמכילה אדם, ספורט, תחרות אתלטיקה, כדורסל&#10;&#10;תיאור שנוצר ברמת מהימנות גבוהה מאוד">
            <a:extLst>
              <a:ext uri="{FF2B5EF4-FFF2-40B4-BE49-F238E27FC236}">
                <a16:creationId xmlns:a16="http://schemas.microsoft.com/office/drawing/2014/main" id="{8B14B2F4-DBC9-411F-B308-2BB44A917CB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8" t="12990" b="13132"/>
          <a:stretch/>
        </p:blipFill>
        <p:spPr>
          <a:xfrm rot="21007716">
            <a:off x="135143" y="831273"/>
            <a:ext cx="1388070" cy="1446736"/>
          </a:xfrm>
          <a:prstGeom prst="rect">
            <a:avLst/>
          </a:prstGeom>
          <a:ln w="22225" cap="sq">
            <a:solidFill>
              <a:srgbClr val="FFFF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תמונה 38" descr="תמונה שמכילה אדם, ספורט, תחרות אתלטיקה, כדורסל&#10;&#10;תיאור שנוצר ברמת מהימנות גבוהה מאוד">
            <a:extLst>
              <a:ext uri="{FF2B5EF4-FFF2-40B4-BE49-F238E27FC236}">
                <a16:creationId xmlns:a16="http://schemas.microsoft.com/office/drawing/2014/main" id="{EE80A876-6EC3-4B97-9A3A-D8732F246AE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0" r="48514" b="13132"/>
          <a:stretch/>
        </p:blipFill>
        <p:spPr>
          <a:xfrm rot="981656">
            <a:off x="1341680" y="1155492"/>
            <a:ext cx="1404614" cy="1511643"/>
          </a:xfrm>
          <a:prstGeom prst="rect">
            <a:avLst/>
          </a:prstGeom>
          <a:ln w="22225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0711018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96AE35-F324-4178-90AB-EB4862226136}"/>
              </a:ext>
            </a:extLst>
          </p:cNvPr>
          <p:cNvSpPr txBox="1"/>
          <p:nvPr/>
        </p:nvSpPr>
        <p:spPr>
          <a:xfrm>
            <a:off x="988192" y="1843950"/>
            <a:ext cx="624354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39C12"/>
                </a:solidFill>
              </a:rPr>
              <a:t>Spread usage</a:t>
            </a:r>
          </a:p>
          <a:p>
            <a:endParaRPr lang="en-US" sz="4000" dirty="0">
              <a:solidFill>
                <a:srgbClr val="F39C12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39C12"/>
                </a:solidFill>
              </a:rPr>
              <a:t>Advertisement of Associations</a:t>
            </a:r>
          </a:p>
          <a:p>
            <a:endParaRPr lang="en-US" sz="4000" dirty="0">
              <a:solidFill>
                <a:srgbClr val="F39C12"/>
              </a:solidFill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39C12"/>
                </a:solidFill>
              </a:rPr>
              <a:t>Subscribers 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2AB36B9-ACAA-4CFC-A032-E613EC03E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0" y="182115"/>
            <a:ext cx="2670369" cy="9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03148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4196</TotalTime>
  <Words>18</Words>
  <Application>Microsoft Office PowerPoint</Application>
  <PresentationFormat>מסך רחב</PresentationFormat>
  <Paragraphs>10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Times New Roman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Friedman</dc:creator>
  <cp:lastModifiedBy>Ofir Nesher</cp:lastModifiedBy>
  <cp:revision>110</cp:revision>
  <dcterms:created xsi:type="dcterms:W3CDTF">2018-01-11T12:52:05Z</dcterms:created>
  <dcterms:modified xsi:type="dcterms:W3CDTF">2018-04-27T06:43:51Z</dcterms:modified>
</cp:coreProperties>
</file>